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0F290-1EE8-45DB-B941-527CC0EE2A04}" type="datetimeFigureOut">
              <a:rPr lang="pl-PL" smtClean="0"/>
              <a:pPr/>
              <a:t>15.12.2020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5907-5AA1-4C6A-AD1D-876FB1D80D1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lapolskaczytadzieciom.pl/zlota-lista/lista-ksiazek-polecanych-przez-fundacje-abcxxi-cala-polska-czyta-dzieciom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lapolskaczytadzieciom.pl/zlota-lista/lista-ksiazek-polecanych-przez-fundacje-abcxxi-cala-polska-czyta-dzieciom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alapolskaczytadzieciom.pl/zlota-lista/lista-ksiazek-polecanych-przez-fundacje-abcxxi-cala-polska-czyta-dzieci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alapolskaczytadzieciom.pl/zlota-lista/lista-ksiazek-polecanych-przez-fundacje-abcxxi-cala-polska-czyta-dzieciom/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alapolskaczytadzieciom.pl/zlota-lista/lista-ksiazek-polecanych-przez-fundacje-abcxxi-cala-polska-czyta-dzieciom/" TargetMode="Externa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alapolskaczytadzieciom.pl/dzialania/?gclid=EAIaIQobChMIiJO2uufi6QIVGYbVCh2StAE5EAAYASAAEgLWCPD_Bw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2071701"/>
          </a:xfrm>
        </p:spPr>
        <p:txBody>
          <a:bodyPr/>
          <a:lstStyle/>
          <a:p>
            <a:r>
              <a:rPr lang="pl-PL" dirty="0"/>
              <a:t>Co czytać?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Wybrane propozycje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434" t="28320" r="18191" b="49219"/>
          <a:stretch>
            <a:fillRect/>
          </a:stretch>
        </p:blipFill>
        <p:spPr bwMode="auto">
          <a:xfrm>
            <a:off x="1928794" y="2714620"/>
            <a:ext cx="56436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34041" t="58594" r="30307" b="14062"/>
          <a:stretch>
            <a:fillRect/>
          </a:stretch>
        </p:blipFill>
        <p:spPr bwMode="auto">
          <a:xfrm>
            <a:off x="3357554" y="4071942"/>
            <a:ext cx="5429288" cy="234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 descr="https://calapolskaczytadzieciom.pl/wp-content/uploads/2020/01/kot_na_med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857628"/>
            <a:ext cx="1860801" cy="2643182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 l="34041" t="39063" r="29722" b="14062"/>
          <a:stretch>
            <a:fillRect/>
          </a:stretch>
        </p:blipFill>
        <p:spPr bwMode="auto">
          <a:xfrm>
            <a:off x="4500530" y="428604"/>
            <a:ext cx="4643470" cy="343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 descr="https://calapolskaczytadzieciom.pl/wp-content/uploads/2019/10/35_maj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571480"/>
            <a:ext cx="2000264" cy="291436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428597" y="428604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>
                <a:hlinkClick r:id="rId6"/>
              </a:rPr>
              <a:t>Wiek od 6 lat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9100" t="58594" r="24780" b="17968"/>
          <a:stretch>
            <a:fillRect/>
          </a:stretch>
        </p:blipFill>
        <p:spPr bwMode="auto">
          <a:xfrm>
            <a:off x="2714612" y="1071546"/>
            <a:ext cx="60007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s://calapolskaczytadzieciom.pl/wp-content/uploads/2020/05/baltic_pies_ktory_plynal_na_krz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642918"/>
            <a:ext cx="2227712" cy="230659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 l="29136" t="49023" r="23645" b="12890"/>
          <a:stretch>
            <a:fillRect/>
          </a:stretch>
        </p:blipFill>
        <p:spPr bwMode="auto">
          <a:xfrm>
            <a:off x="3000332" y="3786190"/>
            <a:ext cx="61436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https://calapolskaczytadzieciom.pl/wp-content/uploads/2020/04/pamietnik_grzecznego_p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87110"/>
            <a:ext cx="2286016" cy="288667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861965" y="0"/>
            <a:ext cx="14200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u="sng" dirty="0">
              <a:hlinkClick r:id="rId6"/>
            </a:endParaRPr>
          </a:p>
          <a:p>
            <a:r>
              <a:rPr lang="pl-PL" u="sng" dirty="0">
                <a:hlinkClick r:id="rId6"/>
              </a:rPr>
              <a:t>Wiek od 8 lat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 l="29100" t="22461" r="23682" b="13085"/>
          <a:stretch>
            <a:fillRect/>
          </a:stretch>
        </p:blipFill>
        <p:spPr bwMode="auto">
          <a:xfrm>
            <a:off x="2643174" y="1000108"/>
            <a:ext cx="628654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 descr="https://calapolskaczytadzieciom.pl/wp-content/uploads/2019/10/slon_birara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2357422" cy="3391974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3803456" y="0"/>
            <a:ext cx="1537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u="sng" dirty="0">
              <a:hlinkClick r:id="rId4"/>
            </a:endParaRPr>
          </a:p>
          <a:p>
            <a:r>
              <a:rPr lang="pl-PL" u="sng" dirty="0">
                <a:hlinkClick r:id="rId4"/>
              </a:rPr>
              <a:t>Wiek od 10 lat</a:t>
            </a:r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 l="29100" t="48828" r="23682" b="14062"/>
          <a:stretch>
            <a:fillRect/>
          </a:stretch>
        </p:blipFill>
        <p:spPr bwMode="auto">
          <a:xfrm>
            <a:off x="2285984" y="857232"/>
            <a:ext cx="65722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41728" t="36325" r="42350" b="29788"/>
          <a:stretch>
            <a:fillRect/>
          </a:stretch>
        </p:blipFill>
        <p:spPr bwMode="auto">
          <a:xfrm>
            <a:off x="285720" y="1000108"/>
            <a:ext cx="1928826" cy="2214578"/>
          </a:xfrm>
          <a:prstGeom prst="trapezoid">
            <a:avLst>
              <a:gd name="adj" fmla="val 467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https://calapolskaczytadzieciom.pl/wp-content/uploads/2019/10/kon_jaki_jest_kazdy_widzi_2.jpg"/>
          <p:cNvPicPr>
            <a:picLocks noChangeAspect="1" noChangeArrowheads="1"/>
          </p:cNvPicPr>
          <p:nvPr/>
        </p:nvPicPr>
        <p:blipFill>
          <a:blip r:embed="rId4"/>
          <a:srcRect l="18519" t="6667" r="14815" b="3333"/>
          <a:stretch>
            <a:fillRect/>
          </a:stretch>
        </p:blipFill>
        <p:spPr bwMode="auto">
          <a:xfrm>
            <a:off x="285720" y="3643315"/>
            <a:ext cx="1928826" cy="2393172"/>
          </a:xfrm>
          <a:prstGeom prst="rect">
            <a:avLst/>
          </a:prstGeom>
          <a:noFill/>
        </p:spPr>
      </p:pic>
      <p:pic>
        <p:nvPicPr>
          <p:cNvPr id="16390" name="Picture 6" descr="https://calapolskaczytadzieciom.pl/wp-content/uploads/2019/10/kon_jaki_jest_kazdy_widzi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000504"/>
            <a:ext cx="2714644" cy="2571780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803456" y="0"/>
            <a:ext cx="1537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u="sng" dirty="0">
              <a:hlinkClick r:id="rId6"/>
            </a:endParaRPr>
          </a:p>
          <a:p>
            <a:r>
              <a:rPr lang="pl-PL" u="sng" dirty="0">
                <a:hlinkClick r:id="rId6"/>
              </a:rPr>
              <a:t>Wiek od 12 lat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 l="29100" t="14648" r="23682" b="10156"/>
          <a:stretch>
            <a:fillRect/>
          </a:stretch>
        </p:blipFill>
        <p:spPr bwMode="auto">
          <a:xfrm>
            <a:off x="2714612" y="642918"/>
            <a:ext cx="614366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 descr="https://calapolskaczytadzieciom.pl/wp-content/uploads/2020/05/zabic_drozda_reb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1785950" cy="2551357"/>
          </a:xfrm>
          <a:prstGeom prst="rect">
            <a:avLst/>
          </a:prstGeom>
          <a:noFill/>
        </p:spPr>
      </p:pic>
      <p:pic>
        <p:nvPicPr>
          <p:cNvPr id="15365" name="Picture 5" descr="https://calapolskaczytadzieciom.pl/wp-content/uploads/2020/05/zabic-drozda_cp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57276"/>
            <a:ext cx="2104995" cy="308634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803456" y="0"/>
            <a:ext cx="1537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u="sng" dirty="0">
                <a:hlinkClick r:id="rId5"/>
              </a:rPr>
              <a:t>Wiek od 14 lat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>
                <a:hlinkClick r:id="rId2"/>
              </a:rPr>
              <a:t>https://calapolskaczytadzieciom.pl/dzialania/?gclid=EAIaIQobChMIiJO2uufi6QIVGYbVCh2StAE5EAAYASAAEgLWCPD_BwE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30</Words>
  <Application>Microsoft Office PowerPoint</Application>
  <PresentationFormat>Pokaz na ekranie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Calibri</vt:lpstr>
      <vt:lpstr>Motyw pakietu Office</vt:lpstr>
      <vt:lpstr>Co czytać?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czytać?</dc:title>
  <dc:creator>ganz</dc:creator>
  <cp:lastModifiedBy>nauczyciel</cp:lastModifiedBy>
  <cp:revision>14</cp:revision>
  <dcterms:created xsi:type="dcterms:W3CDTF">2020-06-02T08:57:41Z</dcterms:created>
  <dcterms:modified xsi:type="dcterms:W3CDTF">2020-12-15T19:38:04Z</dcterms:modified>
</cp:coreProperties>
</file>